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7" r:id="rId2"/>
    <p:sldId id="259" r:id="rId3"/>
    <p:sldId id="281" r:id="rId4"/>
    <p:sldId id="299" r:id="rId5"/>
    <p:sldId id="300" r:id="rId6"/>
    <p:sldId id="301" r:id="rId7"/>
    <p:sldId id="306" r:id="rId8"/>
    <p:sldId id="302" r:id="rId9"/>
    <p:sldId id="303" r:id="rId10"/>
    <p:sldId id="307" r:id="rId11"/>
    <p:sldId id="304" r:id="rId12"/>
    <p:sldId id="308" r:id="rId13"/>
    <p:sldId id="309" r:id="rId14"/>
    <p:sldId id="305" r:id="rId15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F01D75A-6E79-4D36-9B29-61D93EB47ED9}" type="datetimeFigureOut">
              <a:rPr lang="en-AU" smtClean="0"/>
              <a:t>8/07/2017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24FC494-C3E1-4B50-B19F-D204552C5E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923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3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8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4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1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2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4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4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BC0A-EE5A-4F29-B8B0-F174D17226CF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8/07/2017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6447-E0C5-477C-8417-62CED7746A8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540" y="1122363"/>
            <a:ext cx="10308920" cy="2387600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+mn-lt"/>
              </a:rPr>
              <a:t>Full Gospel Business Australia</a:t>
            </a:r>
            <a:br>
              <a:rPr lang="en-AU" b="1" dirty="0">
                <a:solidFill>
                  <a:schemeClr val="bg1"/>
                </a:solidFill>
                <a:latin typeface="+mn-lt"/>
              </a:rPr>
            </a:br>
            <a:r>
              <a:rPr lang="en-AU" b="1" dirty="0">
                <a:solidFill>
                  <a:schemeClr val="bg1"/>
                </a:solidFill>
                <a:latin typeface="+mn-lt"/>
              </a:rPr>
              <a:t>FGBA</a:t>
            </a:r>
            <a:br>
              <a:rPr lang="en-AU" b="1" dirty="0">
                <a:solidFill>
                  <a:srgbClr val="FFFF00"/>
                </a:solidFill>
              </a:rPr>
            </a:br>
            <a:endParaRPr lang="en-AU" sz="4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64256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rgbClr val="FFFF00"/>
                </a:solidFill>
              </a:rPr>
              <a:t>♦ MDN I – GOD &amp; SELF ♦</a:t>
            </a:r>
          </a:p>
          <a:p>
            <a:endParaRPr lang="en-AU" sz="4000" b="1" dirty="0">
              <a:solidFill>
                <a:srgbClr val="FFFF00"/>
              </a:solidFill>
            </a:endParaRPr>
          </a:p>
          <a:p>
            <a:r>
              <a:rPr lang="en-AU" sz="4000" b="1" dirty="0">
                <a:solidFill>
                  <a:schemeClr val="bg1"/>
                </a:solidFill>
              </a:rPr>
              <a:t>2017</a:t>
            </a:r>
          </a:p>
          <a:p>
            <a:endParaRPr lang="en-AU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2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8BE678D0-8F30-4493-809B-0DCECBAB285B}"/>
              </a:ext>
            </a:extLst>
          </p:cNvPr>
          <p:cNvSpPr txBox="1">
            <a:spLocks/>
          </p:cNvSpPr>
          <p:nvPr/>
        </p:nvSpPr>
        <p:spPr>
          <a:xfrm>
            <a:off x="2056370" y="1257300"/>
            <a:ext cx="7848600" cy="192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cap="all" spc="-1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0" b="1" i="0" u="none" strike="noStrike" kern="1200" cap="all" spc="-100" normalizeH="0" baseline="0" noProof="0" dirty="0" err="1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ACTIVAtion</a:t>
            </a:r>
            <a:endParaRPr kumimoji="0" lang="en-SG" sz="6000" b="1" i="0" u="none" strike="noStrike" kern="1200" cap="all" spc="-10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0922B35E-1448-4E3A-BB09-D80C3F2A0935}"/>
              </a:ext>
            </a:extLst>
          </p:cNvPr>
          <p:cNvSpPr txBox="1">
            <a:spLocks/>
          </p:cNvSpPr>
          <p:nvPr/>
        </p:nvSpPr>
        <p:spPr>
          <a:xfrm>
            <a:off x="1985342" y="3652157"/>
            <a:ext cx="799065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baseline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>
                <a:srgbClr val="0F6FC6"/>
              </a:buClr>
            </a:pPr>
            <a:r>
              <a:rPr lang="en-SG" sz="4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How Does This</a:t>
            </a:r>
          </a:p>
          <a:p>
            <a:pPr lvl="0" algn="ctr">
              <a:buClr>
                <a:srgbClr val="0F6FC6"/>
              </a:buClr>
            </a:pPr>
            <a:r>
              <a:rPr lang="en-SG" sz="4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Transform My Life?</a:t>
            </a:r>
            <a:endParaRPr lang="en-SG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0E95D3-837C-4395-A924-044BC651A8F7}"/>
              </a:ext>
            </a:extLst>
          </p:cNvPr>
          <p:cNvCxnSpPr/>
          <p:nvPr/>
        </p:nvCxnSpPr>
        <p:spPr>
          <a:xfrm>
            <a:off x="1699212" y="3393412"/>
            <a:ext cx="8562915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57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8621D09-D220-4D07-AD24-00EC018449FB}"/>
              </a:ext>
            </a:extLst>
          </p:cNvPr>
          <p:cNvSpPr txBox="1">
            <a:spLocks/>
          </p:cNvSpPr>
          <p:nvPr/>
        </p:nvSpPr>
        <p:spPr>
          <a:xfrm>
            <a:off x="914400" y="153871"/>
            <a:ext cx="9144000" cy="78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spc="-1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-100" normalizeH="0" baseline="0" noProof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1. Deny Myself: Narrow Gate &amp; Difficult Way</a:t>
            </a:r>
            <a:endParaRPr kumimoji="0" lang="en-SG" sz="3200" b="1" i="0" u="none" strike="noStrike" kern="1200" cap="none" spc="-10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72CCCB-A850-47A9-AFBD-8122F1D260BD}"/>
              </a:ext>
            </a:extLst>
          </p:cNvPr>
          <p:cNvSpPr txBox="1">
            <a:spLocks/>
          </p:cNvSpPr>
          <p:nvPr/>
        </p:nvSpPr>
        <p:spPr>
          <a:xfrm>
            <a:off x="914400" y="1287674"/>
            <a:ext cx="10695214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 need to deny yourself on the easy road:</a:t>
            </a:r>
          </a:p>
          <a:p>
            <a:pPr marL="360363" marR="0" lvl="0" indent="-3603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SG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 demands, deeds, dying to self, discipline</a:t>
            </a:r>
          </a:p>
          <a:p>
            <a:pPr marL="360363" marR="0" lvl="0" indent="-3603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SG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 surrender, suffering, sacrifice</a:t>
            </a:r>
          </a:p>
          <a:p>
            <a:pPr marL="360363" marR="0" lvl="0" indent="-3603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SG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 self-examination, repentance, persecution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narrow gate is discipleship: following Jesus The difficult way is the Sermon on the Mount Make your choice today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How do I shift from a self-directed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 Spirit-directed life?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2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A957EE-67E8-4292-83DC-912540448F7D}"/>
              </a:ext>
            </a:extLst>
          </p:cNvPr>
          <p:cNvSpPr txBox="1">
            <a:spLocks/>
          </p:cNvSpPr>
          <p:nvPr/>
        </p:nvSpPr>
        <p:spPr>
          <a:xfrm>
            <a:off x="914400" y="141514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spc="-1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-100" normalizeH="0" baseline="0" noProof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2. Take Up My Cross: Total Commitment</a:t>
            </a:r>
            <a:endParaRPr kumimoji="0" lang="en-SG" sz="3200" b="1" i="0" u="none" strike="noStrike" kern="1200" cap="none" spc="-10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7D1142-F8D0-46EF-81FB-49BE370C2A51}"/>
              </a:ext>
            </a:extLst>
          </p:cNvPr>
          <p:cNvSpPr txBox="1">
            <a:spLocks/>
          </p:cNvSpPr>
          <p:nvPr/>
        </p:nvSpPr>
        <p:spPr>
          <a:xfrm>
            <a:off x="914399" y="1165645"/>
            <a:ext cx="10132541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SG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Know</a:t>
            </a:r>
            <a:r>
              <a:rPr kumimoji="0" lang="en-SG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Jesus requires loyalty to Himself greater than loyalty to any human being </a:t>
            </a:r>
            <a:r>
              <a:rPr kumimoji="0" lang="en-SG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Mt 10:37-39; Lk 14:26, 27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SG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</a:t>
            </a:r>
            <a:r>
              <a:rPr kumimoji="0" lang="en-SG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Discipleship means submitting our own interests in favour of God’s </a:t>
            </a:r>
            <a:r>
              <a:rPr kumimoji="0" lang="en-SG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Phi 3:7-10</a:t>
            </a:r>
            <a:endParaRPr kumimoji="0" lang="en-SG" sz="2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SG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Recognise</a:t>
            </a:r>
            <a:r>
              <a:rPr kumimoji="0" lang="en-SG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Jesus’ mandate is to</a:t>
            </a:r>
            <a:r>
              <a:rPr kumimoji="0" lang="en-SG" sz="2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“go and make disciples of all nations” </a:t>
            </a:r>
            <a:r>
              <a:rPr kumimoji="0" lang="en-SG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Mt 28:19-20</a:t>
            </a:r>
            <a:endParaRPr kumimoji="0" lang="en-SG" sz="2600" b="0" i="1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SG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Remember</a:t>
            </a:r>
            <a:r>
              <a:rPr kumimoji="0" lang="en-SG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God will test all our relationships to prove that following Jesus is our 1st priority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SG" sz="13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SG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Is Jesus at the centre of my life in all these areas?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Tick (</a:t>
            </a:r>
            <a:r>
              <a:rPr kumimoji="0" lang="en-SG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Wingdings 2" pitchFamily="18" charset="2"/>
                <a:ea typeface="+mn-ea"/>
                <a:cs typeface="+mn-cs"/>
              </a:rPr>
              <a:t>P</a:t>
            </a:r>
            <a:r>
              <a:rPr kumimoji="0" lang="en-SG" sz="20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) all the areas where Jesus is LORD in your life</a:t>
            </a:r>
            <a:endParaRPr kumimoji="0" lang="en-SG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19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4C5854-CEB4-44C8-88DF-CDD6A2AD2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276" y="0"/>
            <a:ext cx="9159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5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D2997F-0D2C-4E04-89DB-F5CCD084369B}"/>
              </a:ext>
            </a:extLst>
          </p:cNvPr>
          <p:cNvSpPr txBox="1">
            <a:spLocks/>
          </p:cNvSpPr>
          <p:nvPr/>
        </p:nvSpPr>
        <p:spPr>
          <a:xfrm>
            <a:off x="914400" y="141514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spc="-1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-100" normalizeH="0" baseline="0" noProof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3. Follow Him! Obey His Teachings</a:t>
            </a:r>
            <a:endParaRPr kumimoji="0" lang="en-SG" sz="3200" b="1" i="0" u="none" strike="noStrike" kern="1200" cap="none" spc="-10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15256F-3A26-4A9C-BC56-BFE051283A43}"/>
              </a:ext>
            </a:extLst>
          </p:cNvPr>
          <p:cNvSpPr txBox="1">
            <a:spLocks/>
          </p:cNvSpPr>
          <p:nvPr/>
        </p:nvSpPr>
        <p:spPr>
          <a:xfrm>
            <a:off x="914399" y="1313616"/>
            <a:ext cx="10132541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Following Jesus is not defined by law, rituals or good work, it is defined by the Person of Christ, who is righteousness, our Savior, Lord &amp; Master. </a:t>
            </a:r>
            <a:r>
              <a:rPr kumimoji="0" lang="en-SG" sz="2800" b="1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Discipleship is about becoming more &amp; more like Christ &amp; less &amp; less our former selves –following His mandates, pressing into my high calling according to His will.</a:t>
            </a: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 </a:t>
            </a: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SG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What are His teachings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that I need to obey &amp; follow?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3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3" y="6554804"/>
            <a:ext cx="614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– MDM  - copyright FGB Gatekeepers Singapore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0A9D838D-6882-43F5-82A6-0F02CA698946}"/>
              </a:ext>
            </a:extLst>
          </p:cNvPr>
          <p:cNvSpPr txBox="1">
            <a:spLocks/>
          </p:cNvSpPr>
          <p:nvPr/>
        </p:nvSpPr>
        <p:spPr>
          <a:xfrm>
            <a:off x="2056370" y="1436914"/>
            <a:ext cx="7848600" cy="1453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7200" b="1" dirty="0"/>
              <a:t>SESSION 2</a:t>
            </a:r>
            <a:endParaRPr lang="en-SG" sz="7200" dirty="0"/>
          </a:p>
        </p:txBody>
      </p:sp>
      <p:sp>
        <p:nvSpPr>
          <p:cNvPr id="12" name="Subtitle 6">
            <a:extLst>
              <a:ext uri="{FF2B5EF4-FFF2-40B4-BE49-F238E27FC236}">
                <a16:creationId xmlns:a16="http://schemas.microsoft.com/office/drawing/2014/main" id="{57260934-27DE-49AE-9F42-C3809B558223}"/>
              </a:ext>
            </a:extLst>
          </p:cNvPr>
          <p:cNvSpPr txBox="1">
            <a:spLocks/>
          </p:cNvSpPr>
          <p:nvPr/>
        </p:nvSpPr>
        <p:spPr>
          <a:xfrm>
            <a:off x="1914314" y="3505200"/>
            <a:ext cx="7990656" cy="2685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sz="4800" dirty="0"/>
              <a:t>Take Up!</a:t>
            </a:r>
          </a:p>
        </p:txBody>
      </p:sp>
    </p:spTree>
    <p:extLst>
      <p:ext uri="{BB962C8B-B14F-4D97-AF65-F5344CB8AC3E}">
        <p14:creationId xmlns:p14="http://schemas.microsoft.com/office/powerpoint/2010/main" val="118448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F90263B-907A-4E4C-B587-F665466AC31F}"/>
              </a:ext>
            </a:extLst>
          </p:cNvPr>
          <p:cNvSpPr txBox="1">
            <a:spLocks/>
          </p:cNvSpPr>
          <p:nvPr/>
        </p:nvSpPr>
        <p:spPr>
          <a:xfrm>
            <a:off x="775402" y="47768"/>
            <a:ext cx="405785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spc="-1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400" b="1" i="0" u="none" strike="noStrike" kern="1200" cap="none" spc="-10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Objectives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8CAEAD-6ABA-450A-AEE4-A0538B7AE4BC}"/>
              </a:ext>
            </a:extLst>
          </p:cNvPr>
          <p:cNvSpPr txBox="1">
            <a:spLocks/>
          </p:cNvSpPr>
          <p:nvPr/>
        </p:nvSpPr>
        <p:spPr>
          <a:xfrm>
            <a:off x="775402" y="1300031"/>
            <a:ext cx="10017784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+mj-lt"/>
              <a:buAutoNum type="arabicPeriod"/>
              <a:tabLst/>
              <a:defRPr/>
            </a:pPr>
            <a:endParaRPr kumimoji="0" lang="en-SG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 know His Lordship in all the aspects of my life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+mj-lt"/>
              <a:buAutoNum type="arabicPeriod"/>
              <a:tabLst/>
              <a:defRPr/>
            </a:pPr>
            <a:endParaRPr kumimoji="0" lang="en-SG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 deny myself, </a:t>
            </a:r>
            <a:r>
              <a:rPr kumimoji="0" lang="en-SG" sz="3600" b="1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TAKE UP</a:t>
            </a: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my cross &amp; follow Jesus daily by ordering my priorities in my life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33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8BE678D0-8F30-4493-809B-0DCECBAB285B}"/>
              </a:ext>
            </a:extLst>
          </p:cNvPr>
          <p:cNvSpPr txBox="1">
            <a:spLocks/>
          </p:cNvSpPr>
          <p:nvPr/>
        </p:nvSpPr>
        <p:spPr>
          <a:xfrm>
            <a:off x="2056370" y="1257300"/>
            <a:ext cx="7848600" cy="192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cap="all" spc="-1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0" b="1" i="0" u="none" strike="noStrike" kern="1200" cap="all" spc="-100" normalizeH="0" baseline="0" noProof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Revelation</a:t>
            </a:r>
            <a:endParaRPr kumimoji="0" lang="en-SG" sz="6000" b="1" i="0" u="none" strike="noStrike" kern="1200" cap="all" spc="-10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0922B35E-1448-4E3A-BB09-D80C3F2A0935}"/>
              </a:ext>
            </a:extLst>
          </p:cNvPr>
          <p:cNvSpPr txBox="1">
            <a:spLocks/>
          </p:cNvSpPr>
          <p:nvPr/>
        </p:nvSpPr>
        <p:spPr>
          <a:xfrm>
            <a:off x="1985342" y="3652157"/>
            <a:ext cx="799065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baseline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What Does The Bible Say?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0E95D3-837C-4395-A924-044BC651A8F7}"/>
              </a:ext>
            </a:extLst>
          </p:cNvPr>
          <p:cNvCxnSpPr/>
          <p:nvPr/>
        </p:nvCxnSpPr>
        <p:spPr>
          <a:xfrm>
            <a:off x="1699212" y="3393412"/>
            <a:ext cx="8562915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7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BA9806-5425-4850-9170-D338C398BFDD}"/>
              </a:ext>
            </a:extLst>
          </p:cNvPr>
          <p:cNvSpPr txBox="1">
            <a:spLocks/>
          </p:cNvSpPr>
          <p:nvPr/>
        </p:nvSpPr>
        <p:spPr>
          <a:xfrm>
            <a:off x="914400" y="1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spc="-1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small" spc="-10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JESUS, OUR SAVIOR &amp; OUR LORD</a:t>
            </a:r>
            <a:endParaRPr kumimoji="0" lang="en-SG" sz="4000" b="1" i="0" u="none" strike="noStrike" kern="1200" cap="none" spc="-10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D6B347-F2EC-47E2-8657-E9691A95BF2E}"/>
              </a:ext>
            </a:extLst>
          </p:cNvPr>
          <p:cNvSpPr txBox="1">
            <a:spLocks/>
          </p:cNvSpPr>
          <p:nvPr/>
        </p:nvSpPr>
        <p:spPr>
          <a:xfrm>
            <a:off x="914399" y="1300031"/>
            <a:ext cx="10254343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word </a:t>
            </a:r>
            <a:r>
              <a:rPr kumimoji="0" lang="en-SG" sz="2800" b="1" i="1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“saviour”</a:t>
            </a: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is found 36 times in the Bible.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word </a:t>
            </a:r>
            <a:r>
              <a:rPr kumimoji="0" lang="en-SG" sz="2800" b="1" i="1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“lord”</a:t>
            </a: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occurs over 7,800 times.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SG" sz="1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Where do you think God places the emphasis?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SG" sz="1400" b="1" i="1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1" i="1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Lord </a:t>
            </a: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declares the position He holds in our lives, whereas </a:t>
            </a:r>
            <a:r>
              <a:rPr kumimoji="0" lang="en-SG" sz="2800" b="1" i="1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Saviour</a:t>
            </a: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SG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describes the work He’s done for us. We cannot partake of the benefit of His work unless we come under His position as Lord and King!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SG" sz="1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– 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John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Bevere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</a:t>
            </a:r>
            <a:r>
              <a:rPr kumimoji="0" lang="en-SG" sz="2800" b="1" i="1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You Need More Than A </a:t>
            </a:r>
            <a:r>
              <a:rPr kumimoji="0" lang="en-SG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Savior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79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6310F5C-4DC1-4650-B98E-33ACA9C52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143486"/>
              </p:ext>
            </p:extLst>
          </p:nvPr>
        </p:nvGraphicFramePr>
        <p:xfrm>
          <a:off x="1430039" y="226506"/>
          <a:ext cx="11855436" cy="651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6" imgW="6125702" imgH="3365161" progId="Word.Document.12">
                  <p:embed/>
                </p:oleObj>
              </mc:Choice>
              <mc:Fallback>
                <p:oleObj name="Document" r:id="rId6" imgW="6125702" imgH="3365161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0039" y="226506"/>
                        <a:ext cx="11855436" cy="651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60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8BE678D0-8F30-4493-809B-0DCECBAB285B}"/>
              </a:ext>
            </a:extLst>
          </p:cNvPr>
          <p:cNvSpPr txBox="1">
            <a:spLocks/>
          </p:cNvSpPr>
          <p:nvPr/>
        </p:nvSpPr>
        <p:spPr>
          <a:xfrm>
            <a:off x="2056370" y="1257300"/>
            <a:ext cx="7848600" cy="192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cap="all" spc="-1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0" b="1" i="0" u="none" strike="noStrike" kern="1200" cap="all" spc="-100" normalizeH="0" baseline="0" noProof="0" dirty="0" err="1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IMPARTAtion</a:t>
            </a:r>
            <a:endParaRPr kumimoji="0" lang="en-SG" sz="6000" b="1" i="0" u="none" strike="noStrike" kern="1200" cap="all" spc="-10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0922B35E-1448-4E3A-BB09-D80C3F2A0935}"/>
              </a:ext>
            </a:extLst>
          </p:cNvPr>
          <p:cNvSpPr txBox="1">
            <a:spLocks/>
          </p:cNvSpPr>
          <p:nvPr/>
        </p:nvSpPr>
        <p:spPr>
          <a:xfrm>
            <a:off x="1985342" y="3652157"/>
            <a:ext cx="799065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baseline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SG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What Is The Spirit Saying?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0E95D3-837C-4395-A924-044BC651A8F7}"/>
              </a:ext>
            </a:extLst>
          </p:cNvPr>
          <p:cNvCxnSpPr/>
          <p:nvPr/>
        </p:nvCxnSpPr>
        <p:spPr>
          <a:xfrm>
            <a:off x="1699212" y="3393412"/>
            <a:ext cx="8562915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E734BE-F6B3-47BC-BF6C-7ADC138B8F1E}"/>
              </a:ext>
            </a:extLst>
          </p:cNvPr>
          <p:cNvSpPr txBox="1">
            <a:spLocks/>
          </p:cNvSpPr>
          <p:nvPr/>
        </p:nvSpPr>
        <p:spPr>
          <a:xfrm>
            <a:off x="885485" y="435576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spc="-100" baseline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-100" normalizeH="0" baseline="0" noProof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JESUS IS THE LORD OF </a:t>
            </a:r>
            <a:r>
              <a:rPr kumimoji="0" lang="en-SG" sz="4000" b="1" i="0" u="sng" strike="noStrike" kern="1200" cap="none" spc="-100" normalizeH="0" baseline="0" noProof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ALL</a:t>
            </a:r>
            <a:r>
              <a:rPr kumimoji="0" lang="en-SG" sz="4000" b="1" i="0" u="none" strike="noStrike" kern="1200" cap="none" spc="-100" normalizeH="0" baseline="0" noProof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ASPECTS OF MY LIFE OR NOT LORD </a:t>
            </a:r>
            <a:r>
              <a:rPr kumimoji="0" lang="en-SG" sz="4000" b="1" i="0" u="sng" strike="noStrike" kern="1200" cap="none" spc="-100" normalizeH="0" baseline="0" noProof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AT ALL</a:t>
            </a:r>
            <a:r>
              <a:rPr kumimoji="0" lang="en-SG" sz="4000" b="1" i="0" u="none" strike="noStrike" kern="1200" cap="none" spc="-100" normalizeH="0" baseline="0" noProof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!</a:t>
            </a:r>
            <a:endParaRPr kumimoji="0" lang="en-SG" sz="4000" b="1" i="0" u="none" strike="noStrike" kern="1200" cap="none" spc="-10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7A5144-D5CE-4A96-AD29-31116A3083BE}"/>
              </a:ext>
            </a:extLst>
          </p:cNvPr>
          <p:cNvSpPr txBox="1">
            <a:spLocks/>
          </p:cNvSpPr>
          <p:nvPr/>
        </p:nvSpPr>
        <p:spPr>
          <a:xfrm>
            <a:off x="885485" y="1661239"/>
            <a:ext cx="10644593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When we acknowledge Jesus as the LORD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of all aspects of our lives, we believe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we will see the truth of God’s Word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come alive in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aspects of our lives!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Here are the aspects of our lives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that will be transformed when we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truly acknowledge His Lordship in our lives: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914400" y="930876"/>
            <a:ext cx="10132541" cy="24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4754" y="6554804"/>
            <a:ext cx="746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FGB Australia </a:t>
            </a:r>
            <a:r>
              <a:rPr lang="en-AU" b="1" kern="0" dirty="0">
                <a:solidFill>
                  <a:schemeClr val="bg1"/>
                </a:solidFill>
              </a:rPr>
              <a:t>– MDM - copyright FGB Gatekeepers Singapore</a:t>
            </a:r>
            <a:endParaRPr kumimoji="0" lang="en-A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4" y="6521273"/>
            <a:ext cx="10912187" cy="7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29" y="1"/>
            <a:ext cx="1127539" cy="955589"/>
          </a:xfrm>
          <a:prstGeom prst="rect">
            <a:avLst/>
          </a:prstGeom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3ECF8105-84C1-44D8-95E8-A7C81680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2990"/>
            <a:ext cx="1029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000" b="1" cap="small" spc="-100" dirty="0">
                <a:solidFill>
                  <a:srgbClr val="0F6FC6">
                    <a:lumMod val="75000"/>
                  </a:srgbClr>
                </a:solidFill>
                <a:latin typeface="Century Gothic" pitchFamily="34" charset="0"/>
                <a:ea typeface="+mj-ea"/>
                <a:cs typeface="+mj-cs"/>
              </a:rPr>
              <a:t>JESUS IS LORD OF ALL OR NOT LORD AT ALL!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373741-0604-420E-95CB-CF06E07EC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667" y="848356"/>
            <a:ext cx="8714561" cy="60096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445CEC-3B46-4ADA-B1B3-3ED97AE1BFA8}"/>
              </a:ext>
            </a:extLst>
          </p:cNvPr>
          <p:cNvSpPr/>
          <p:nvPr/>
        </p:nvSpPr>
        <p:spPr>
          <a:xfrm>
            <a:off x="2008414" y="6340186"/>
            <a:ext cx="1959429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7155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606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Century Gothic</vt:lpstr>
      <vt:lpstr>Wingdings 2</vt:lpstr>
      <vt:lpstr>1_Office Theme</vt:lpstr>
      <vt:lpstr>Document</vt:lpstr>
      <vt:lpstr>Full Gospel Business Australia FGBA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Perry</dc:creator>
  <cp:lastModifiedBy>George Perry</cp:lastModifiedBy>
  <cp:revision>25</cp:revision>
  <cp:lastPrinted>2016-04-23T05:03:22Z</cp:lastPrinted>
  <dcterms:created xsi:type="dcterms:W3CDTF">2016-04-17T06:01:44Z</dcterms:created>
  <dcterms:modified xsi:type="dcterms:W3CDTF">2017-07-08T00:59:41Z</dcterms:modified>
</cp:coreProperties>
</file>